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82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3" r:id="rId12"/>
    <p:sldId id="264" r:id="rId13"/>
    <p:sldId id="279" r:id="rId14"/>
    <p:sldId id="280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D2-A379-46B8-A2E4-0F16BEC7ED0B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1FEE-7707-4C80-95FD-B549D2F71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3D5E-8C43-4BAA-8128-EF45CFD44CD1}" type="slidenum">
              <a:rPr lang="en-US"/>
              <a:pPr/>
              <a:t>15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8B97-C202-4BAC-9574-8B255274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gi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slide" Target="slide10.x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HäC VÇN líp 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p:oleObj spid="_x0000_s31746" name="Clip" r:id="rId5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5400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05000" y="4191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BÙI THỊ THANH HÀ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2743200" y="5013208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1A6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477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32: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oi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ai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114800" cy="129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voi</a:t>
            </a:r>
            <a:endParaRPr lang="en-US" sz="8000" b="1" dirty="0" smtClean="0">
              <a:latin typeface=".VnAvant" pitchFamily="34" charset="0"/>
            </a:endParaRPr>
          </a:p>
          <a:p>
            <a:pPr eaLnBrk="1" hangingPunct="1">
              <a:buFontTx/>
              <a:buNone/>
            </a:pPr>
            <a:endParaRPr lang="en-US" sz="6000" b="1" dirty="0" smtClean="0">
              <a:latin typeface=".VnAvant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029200" y="3124200"/>
            <a:ext cx="411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000" b="1" dirty="0" err="1" smtClean="0">
                <a:latin typeface=".VnAvant" pitchFamily="34" charset="0"/>
              </a:rPr>
              <a:t>bµi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vë</a:t>
            </a:r>
            <a:endParaRPr lang="en-US" sz="60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29200" y="990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gµ m</a:t>
            </a:r>
            <a:r>
              <a:rPr lang="en-US" sz="8000" b="1" dirty="0" smtClean="0">
                <a:latin typeface=".VnAvant" pitchFamily="34" charset="0"/>
              </a:rPr>
              <a:t>¸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276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8000" b="1" dirty="0" err="1" smtClean="0">
                <a:latin typeface=".VnAvant" pitchFamily="34" charset="0"/>
              </a:rPr>
              <a:t>c¸i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cßi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00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b="1" dirty="0" err="1" smtClean="0">
                <a:latin typeface=".VnAvant" pitchFamily="34" charset="0"/>
              </a:rPr>
              <a:t>ng</a:t>
            </a:r>
            <a:r>
              <a:rPr lang="en-US" sz="7200" b="1" dirty="0" smtClean="0">
                <a:latin typeface=".VnAvant" pitchFamily="34" charset="0"/>
              </a:rPr>
              <a:t>µ </a:t>
            </a:r>
            <a:r>
              <a:rPr lang="en-US" sz="7200" b="1" dirty="0" err="1" smtClean="0">
                <a:latin typeface=".VnAvant" pitchFamily="34" charset="0"/>
              </a:rPr>
              <a:t>voi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 flipH="1" flipV="1">
            <a:off x="5715000" y="3733800"/>
            <a:ext cx="914400" cy="990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/>
      <p:bldP spid="1904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0" y="0"/>
          <a:ext cx="9403110" cy="6629400"/>
        </p:xfrm>
        <a:graphic>
          <a:graphicData uri="http://schemas.openxmlformats.org/presentationml/2006/ole">
            <p:oleObj spid="_x0000_s2050" name="Photo Editor Photo" r:id="rId4" imgW="8907118" imgH="5439534" progId="">
              <p:embed/>
            </p:oleObj>
          </a:graphicData>
        </a:graphic>
      </p:graphicFrame>
      <p:pic>
        <p:nvPicPr>
          <p:cNvPr id="4" name="Picture 3" descr="!CID_0~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38800" y="762000"/>
            <a:ext cx="685800" cy="6238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 descr="30064977_Caic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1628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ph idx="1"/>
          </p:nvPr>
        </p:nvGraphicFramePr>
        <p:xfrm>
          <a:off x="381000" y="1905000"/>
          <a:ext cx="4281488" cy="4525963"/>
        </p:xfrm>
        <a:graphic>
          <a:graphicData uri="http://schemas.openxmlformats.org/presentationml/2006/ole">
            <p:oleObj spid="_x0000_s1026" name="Photo Editor Photo" r:id="rId4" imgW="5838095" imgH="6171429" progId="">
              <p:embed/>
            </p:oleObj>
          </a:graphicData>
        </a:graphic>
      </p:graphicFrame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43425" cy="93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ViÕt b¶ng con</a:t>
            </a:r>
          </a:p>
        </p:txBody>
      </p:sp>
      <p:sp>
        <p:nvSpPr>
          <p:cNvPr id="6149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257800" y="1066800"/>
            <a:ext cx="3581400" cy="14478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772400" y="2895600"/>
            <a:ext cx="3048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924800" y="3200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0" descr="gd10---ngoi-ho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743200"/>
            <a:ext cx="3200400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latin typeface=".VnAvant" pitchFamily="34" charset="0"/>
              </a:rPr>
              <a:t/>
            </a:r>
            <a:br>
              <a:rPr lang="en-US" sz="8000" b="1" dirty="0" smtClean="0">
                <a:latin typeface=".VnAvant" pitchFamily="34" charset="0"/>
              </a:rPr>
            </a:b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6600" b="1" dirty="0">
                <a:solidFill>
                  <a:srgbClr val="FF0000"/>
                </a:solidFill>
              </a:rPr>
              <a:t>             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6600" b="1" dirty="0" err="1" smtClean="0">
                <a:solidFill>
                  <a:srgbClr val="0000FF"/>
                </a:solidFill>
                <a:latin typeface=".VnAvant" pitchFamily="34" charset="0"/>
              </a:rPr>
              <a:t>ai</a:t>
            </a:r>
            <a:endParaRPr lang="en-US" sz="6600" b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ng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            </a:t>
            </a:r>
            <a:r>
              <a:rPr lang="en-US" sz="6600" b="1" dirty="0" err="1" smtClean="0">
                <a:solidFill>
                  <a:schemeClr val="tx2"/>
                </a:solidFill>
                <a:latin typeface=".VnAvant" pitchFamily="34" charset="0"/>
              </a:rPr>
              <a:t>g</a:t>
            </a:r>
            <a:r>
              <a:rPr lang="en-US" sz="6600" b="1" dirty="0" err="1" smtClean="0">
                <a:solidFill>
                  <a:srgbClr val="0000FF"/>
                </a:solidFill>
                <a:latin typeface=".VnAvant" pitchFamily="34" charset="0"/>
              </a:rPr>
              <a:t>¸i</a:t>
            </a:r>
            <a:endParaRPr lang="en-US" sz="6600" b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6600" b="1" dirty="0" smtClean="0">
                <a:solidFill>
                  <a:schemeClr val="tx2"/>
                </a:solidFill>
              </a:rPr>
              <a:t>   </a:t>
            </a:r>
            <a:r>
              <a:rPr lang="en-US" sz="6600" b="1" dirty="0" err="1" smtClean="0">
                <a:latin typeface=".VnAvant" pitchFamily="34" charset="0"/>
              </a:rPr>
              <a:t>nh</a:t>
            </a:r>
            <a:r>
              <a:rPr lang="en-US" sz="6600" b="1" dirty="0" smtClean="0">
                <a:latin typeface=".VnAvant" pitchFamily="34" charset="0"/>
              </a:rPr>
              <a:t>µ </a:t>
            </a:r>
            <a:r>
              <a:rPr lang="en-US" sz="6600" b="1" dirty="0" err="1" smtClean="0">
                <a:latin typeface=".VnAvant" pitchFamily="34" charset="0"/>
              </a:rPr>
              <a:t>ngãi</a:t>
            </a:r>
            <a:r>
              <a:rPr lang="en-US" sz="6600" b="1" dirty="0" smtClean="0"/>
              <a:t>     </a:t>
            </a:r>
            <a:r>
              <a:rPr lang="en-US" sz="6600" b="1" dirty="0" err="1" smtClean="0">
                <a:latin typeface=".VnAvant" pitchFamily="34" charset="0"/>
              </a:rPr>
              <a:t>bÐ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g¸i</a:t>
            </a:r>
            <a:endParaRPr lang="en-US" sz="6600" b="1" dirty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28600" y="36195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4300538"/>
            <a:ext cx="9115425" cy="2185987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7200" b="1" dirty="0" err="1" smtClean="0">
                <a:latin typeface=".VnAvant" pitchFamily="34" charset="0"/>
              </a:rPr>
              <a:t>ng</a:t>
            </a:r>
            <a:r>
              <a:rPr lang="en-US" sz="7200" b="1" dirty="0" smtClean="0">
                <a:latin typeface=".VnAvant" pitchFamily="34" charset="0"/>
              </a:rPr>
              <a:t>µ </a:t>
            </a:r>
            <a:r>
              <a:rPr lang="en-US" sz="7200" b="1" dirty="0" err="1" smtClean="0">
                <a:latin typeface=".VnAvant" pitchFamily="34" charset="0"/>
              </a:rPr>
              <a:t>voi</a:t>
            </a:r>
            <a:r>
              <a:rPr lang="en-US" sz="7200" b="1" dirty="0" smtClean="0">
                <a:latin typeface=".VnAvant" pitchFamily="34" charset="0"/>
              </a:rPr>
              <a:t>       gµ </a:t>
            </a:r>
            <a:r>
              <a:rPr lang="en-US" sz="7200" b="1" dirty="0" err="1" smtClean="0">
                <a:latin typeface=".VnAvant" pitchFamily="34" charset="0"/>
              </a:rPr>
              <a:t>m¸i</a:t>
            </a:r>
            <a:endParaRPr lang="en-US" sz="7200" b="1" dirty="0" smtClean="0"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7200" b="1" dirty="0" smtClean="0">
                <a:latin typeface=".VnAvant" pitchFamily="34" charset="0"/>
              </a:rPr>
              <a:t>  </a:t>
            </a:r>
            <a:r>
              <a:rPr lang="en-US" sz="7200" b="1" dirty="0" err="1" smtClean="0">
                <a:latin typeface=".VnAvant" pitchFamily="34" charset="0"/>
              </a:rPr>
              <a:t>c¸i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cßi</a:t>
            </a:r>
            <a:r>
              <a:rPr lang="en-US" sz="7200" b="1" dirty="0" smtClean="0">
                <a:latin typeface=".VnAvant" pitchFamily="34" charset="0"/>
              </a:rPr>
              <a:t>        </a:t>
            </a:r>
            <a:r>
              <a:rPr lang="en-US" sz="7200" b="1" dirty="0" err="1" smtClean="0">
                <a:latin typeface=".VnAvant" pitchFamily="34" charset="0"/>
              </a:rPr>
              <a:t>bµi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vë</a:t>
            </a:r>
            <a:endParaRPr lang="en-US" sz="7200" b="1" dirty="0" smtClean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50292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§uæi h×nh b¾t ch÷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534" name="Freeform 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Freeform 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Freeform 1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Freeform 1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Freeform 1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1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43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44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45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46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8547" name="Freeform 1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Freeform 1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2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50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51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528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29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30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31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3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3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508" name="Freeform 32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33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34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Freeform 35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Freeform 36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37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38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39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40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17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1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1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2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8521" name="Freeform 45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Freeform 46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47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2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2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502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3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4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5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6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7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57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482" name="Freeform 5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Freeform 6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Freeform 6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6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6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6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Freeform 6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6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91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92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93" name="Picture 7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94" name="Picture 7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8495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7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7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98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99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476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77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78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79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80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81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84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2" name="Group 8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456" name="Freeform 8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8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8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8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9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9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9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9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9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65" name="Picture 9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66" name="Picture 9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68" name="Picture 9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8469" name="Freeform 9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10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10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72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73" name="Picture 10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450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1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2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3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4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5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439" name="Rectangle 111"/>
          <p:cNvSpPr>
            <a:spLocks noChangeArrowheads="1"/>
          </p:cNvSpPr>
          <p:nvPr/>
        </p:nvSpPr>
        <p:spPr bwMode="auto">
          <a:xfrm>
            <a:off x="304800" y="685800"/>
            <a:ext cx="487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8000">
                <a:solidFill>
                  <a:srgbClr val="990099"/>
                </a:solidFill>
                <a:latin typeface="VNI-Brush" pitchFamily="2" charset="0"/>
              </a:rPr>
              <a:t>Troø chôi:</a:t>
            </a:r>
          </a:p>
        </p:txBody>
      </p:sp>
      <p:grpSp>
        <p:nvGrpSpPr>
          <p:cNvPr id="14" name="Group 111"/>
          <p:cNvGrpSpPr>
            <a:grpSpLocks/>
          </p:cNvGrpSpPr>
          <p:nvPr/>
        </p:nvGrpSpPr>
        <p:grpSpPr bwMode="auto">
          <a:xfrm>
            <a:off x="5105400" y="4267200"/>
            <a:ext cx="2819400" cy="1828800"/>
            <a:chOff x="5554663" y="4602163"/>
            <a:chExt cx="2370137" cy="1493837"/>
          </a:xfrm>
        </p:grpSpPr>
        <p:pic>
          <p:nvPicPr>
            <p:cNvPr id="18446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54663" y="4602163"/>
              <a:ext cx="1836737" cy="149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26"/>
            <p:cNvSpPr txBox="1">
              <a:spLocks noChangeArrowheads="1"/>
            </p:cNvSpPr>
            <p:nvPr/>
          </p:nvSpPr>
          <p:spPr bwMode="auto">
            <a:xfrm>
              <a:off x="6248400" y="5410200"/>
              <a:ext cx="167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latin typeface=".VnArial" pitchFamily="34" charset="0"/>
                  <a:cs typeface="Arial" charset="0"/>
                </a:rPr>
                <a:t> </a:t>
              </a:r>
              <a:r>
                <a:rPr lang="en-US" b="1">
                  <a:solidFill>
                    <a:srgbClr val="6600FF"/>
                  </a:solidFill>
                  <a:latin typeface=".VnArial" pitchFamily="34" charset="0"/>
                  <a:cs typeface="Arial" charset="0"/>
                </a:rPr>
                <a:t> </a:t>
              </a:r>
              <a:endParaRPr lang="en-US" b="1">
                <a:solidFill>
                  <a:srgbClr val="6600FF"/>
                </a:solidFill>
                <a:latin typeface="VNI-Vari" pitchFamily="2" charset="0"/>
                <a:cs typeface="Arial" charset="0"/>
              </a:endParaRPr>
            </a:p>
          </p:txBody>
        </p:sp>
      </p:grpSp>
      <p:grpSp>
        <p:nvGrpSpPr>
          <p:cNvPr id="15" name="Group 114"/>
          <p:cNvGrpSpPr>
            <a:grpSpLocks/>
          </p:cNvGrpSpPr>
          <p:nvPr/>
        </p:nvGrpSpPr>
        <p:grpSpPr bwMode="auto">
          <a:xfrm>
            <a:off x="1600200" y="4267200"/>
            <a:ext cx="2438400" cy="1828800"/>
            <a:chOff x="1981200" y="4610100"/>
            <a:chExt cx="2057400" cy="1485900"/>
          </a:xfrm>
        </p:grpSpPr>
        <p:pic>
          <p:nvPicPr>
            <p:cNvPr id="1844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81200" y="4610100"/>
              <a:ext cx="1752600" cy="1485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8445" name="Text Box 27"/>
            <p:cNvSpPr txBox="1">
              <a:spLocks noChangeArrowheads="1"/>
            </p:cNvSpPr>
            <p:nvPr/>
          </p:nvSpPr>
          <p:spPr bwMode="auto">
            <a:xfrm>
              <a:off x="2590800" y="5257800"/>
              <a:ext cx="144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latin typeface=".VnArial" pitchFamily="34" charset="0"/>
                  <a:cs typeface="Arial" charset="0"/>
                </a:rPr>
                <a:t> </a:t>
              </a:r>
              <a:r>
                <a:rPr lang="en-US" b="1">
                  <a:solidFill>
                    <a:srgbClr val="6600FF"/>
                  </a:solidFill>
                  <a:latin typeface=".VnArial" pitchFamily="34" charset="0"/>
                  <a:cs typeface="Arial" charset="0"/>
                </a:rPr>
                <a:t> </a:t>
              </a:r>
            </a:p>
          </p:txBody>
        </p:sp>
      </p:grp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2286000" y="5029200"/>
            <a:ext cx="1028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oi</a:t>
            </a:r>
            <a:endParaRPr lang="vi-VN" b="1">
              <a:solidFill>
                <a:srgbClr val="FF3300"/>
              </a:solidFill>
            </a:endParaRPr>
          </a:p>
        </p:txBody>
      </p:sp>
      <p:sp>
        <p:nvSpPr>
          <p:cNvPr id="18443" name="TextBox 118"/>
          <p:cNvSpPr txBox="1">
            <a:spLocks noChangeArrowheads="1"/>
          </p:cNvSpPr>
          <p:nvPr/>
        </p:nvSpPr>
        <p:spPr bwMode="auto">
          <a:xfrm>
            <a:off x="5486400" y="5029200"/>
            <a:ext cx="1028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ai</a:t>
            </a:r>
            <a:endParaRPr lang="vi-VN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vai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377825"/>
            <a:ext cx="7232650" cy="5241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895600" y="5748338"/>
            <a:ext cx="31242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VNI-Avo" pitchFamily="2" charset="0"/>
              </a:rPr>
              <a:t>quaû v</a:t>
            </a:r>
            <a:r>
              <a:rPr lang="en-US" sz="4800" b="1">
                <a:solidFill>
                  <a:srgbClr val="FF0000"/>
                </a:solidFill>
                <a:latin typeface="VNI-Avo" pitchFamily="2" charset="0"/>
              </a:rPr>
              <a:t>aûi</a:t>
            </a:r>
            <a:r>
              <a:rPr lang="en-US" sz="2800">
                <a:solidFill>
                  <a:srgbClr val="009900"/>
                </a:solidFill>
                <a:latin typeface="VNI-Avo" pitchFamily="2" charset="0"/>
              </a:rPr>
              <a:t> </a:t>
            </a:r>
            <a:endParaRPr lang="en-US" sz="2800">
              <a:solidFill>
                <a:srgbClr val="009900"/>
              </a:solidFill>
              <a:latin typeface="UNI Chu viet tay ly 8" pitchFamily="66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9550" name="Freeform 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Freeform 1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Freeform 1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Freeform 1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Freeform 1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1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Freeform 1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Freeform 1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59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60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61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62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9563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Freeform 2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66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67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9544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5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6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7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8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9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9524" name="Freeform 3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Freeform 3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6" name="Freeform 3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7" name="Freeform 3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8" name="Freeform 4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Freeform 4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Freeform 4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1" name="Freeform 4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Freeform 4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33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34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35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36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9537" name="Freeform 4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9" name="Freeform 5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40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1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9518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19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20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21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22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23" name="Picture 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9498" name="Freeform 63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64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65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66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Freeform 67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Freeform 68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69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Freeform 70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Freeform 71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07" name="Picture 7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08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09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10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9511" name="Freeform 76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Freeform 77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Freeform 78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14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15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9492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3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4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5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6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9472" name="Freeform 90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Freeform 91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Freeform 92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Freeform 93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Freeform 94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95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96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97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98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81" name="Picture 9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0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83" name="Picture 10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84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9485" name="Freeform 103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104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105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88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89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8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9466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67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68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69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70" name="Picture 1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71" name="Picture 1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ob128392684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048000" y="5257800"/>
            <a:ext cx="3048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VNI-Avo" pitchFamily="2" charset="0"/>
              </a:rPr>
              <a:t>c</a:t>
            </a:r>
            <a:r>
              <a:rPr lang="en-US" sz="4800" b="1">
                <a:solidFill>
                  <a:srgbClr val="CC0000"/>
                </a:solidFill>
                <a:latin typeface="VNI-Avo" pitchFamily="2" charset="0"/>
              </a:rPr>
              <a:t>aùi</a:t>
            </a:r>
            <a:r>
              <a:rPr lang="en-US" sz="4800" b="1">
                <a:latin typeface="VNI-Avo" pitchFamily="2" charset="0"/>
              </a:rPr>
              <a:t> tuùi</a:t>
            </a:r>
            <a:r>
              <a:rPr lang="en-US" sz="2800" b="1">
                <a:latin typeface="VNI-Avo" pitchFamily="2" charset="0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574" name="Freeform 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1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1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1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1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1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1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1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1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83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84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85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86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0587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Freeform 2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90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91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568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69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70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71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72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73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548" name="Freeform 3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3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3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3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4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4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Freeform 4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4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4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57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58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59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60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0561" name="Freeform 4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Freeform 5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64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65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542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3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4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5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6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7" name="Picture 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522" name="Freeform 63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64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65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66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67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68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69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70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71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31" name="Picture 7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2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3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4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0535" name="Freeform 76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77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78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38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9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516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17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18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19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0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1" name="Picture 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496" name="Freeform 90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91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92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93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94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95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96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97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98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05" name="Picture 9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06" name="Picture 10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07" name="Picture 10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08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0509" name="Freeform 103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104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105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12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13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8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49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4" name="Picture 1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5" name="Picture 1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4152332-su-tich-cai-cho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76300"/>
            <a:ext cx="84582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200400" y="304800"/>
            <a:ext cx="3138488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chemeClr val="folHlink"/>
                </a:solidFill>
                <a:latin typeface="VNI-Avo" pitchFamily="2" charset="0"/>
              </a:rPr>
              <a:t>c</a:t>
            </a:r>
            <a:r>
              <a:rPr lang="en-US" sz="4800" b="1">
                <a:solidFill>
                  <a:srgbClr val="CC0000"/>
                </a:solidFill>
                <a:latin typeface="VNI-Avo" pitchFamily="2" charset="0"/>
              </a:rPr>
              <a:t>aùi</a:t>
            </a:r>
            <a:r>
              <a:rPr lang="en-US" sz="4800" b="1">
                <a:solidFill>
                  <a:schemeClr val="folHlink"/>
                </a:solidFill>
                <a:latin typeface="VNI-Avo" pitchFamily="2" charset="0"/>
              </a:rPr>
              <a:t> choåi</a:t>
            </a:r>
            <a:r>
              <a:rPr lang="en-US" sz="2800" b="1">
                <a:solidFill>
                  <a:srgbClr val="CC0000"/>
                </a:solidFill>
                <a:latin typeface="VNI-Avo" pitchFamily="2" charset="0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98" name="Freeform 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9" name="Freeform 1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0" name="Freeform 1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1" name="Freeform 1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2" name="Freeform 1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Freeform 1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4" name="Freeform 1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Freeform 1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6" name="Freeform 1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607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608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609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610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611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" name="Freeform 2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614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615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9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72" name="Freeform 3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Freeform 3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Freeform 3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Freeform 3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6" name="Freeform 4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Freeform 4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Freeform 4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Freeform 4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Freeform 4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8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85" name="Freeform 4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Freeform 5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88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9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66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7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8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9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70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71" name="Picture 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46" name="Freeform 63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Freeform 64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Freeform 65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Freeform 66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Freeform 67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Freeform 68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Freeform 69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Freeform 70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Freeform 71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55" name="Picture 7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56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57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58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59" name="Freeform 76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Freeform 77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Freeform 78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62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3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40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1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2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3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4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5" name="Picture 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20" name="Freeform 90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Freeform 91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92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93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Freeform 94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Freeform 95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96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Freeform 97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Freeform 98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29" name="Picture 9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0" name="Picture 10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1" name="Picture 10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2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33" name="Freeform 103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Freeform 104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Freeform 105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36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7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8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14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5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6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7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8" name="Picture 1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9" name="Picture 1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4200" y="5791200"/>
            <a:ext cx="3384550" cy="576263"/>
          </a:xfrm>
          <a:solidFill>
            <a:schemeClr val="bg1"/>
          </a:solidFill>
        </p:spPr>
        <p:txBody>
          <a:bodyPr lIns="45720" rIns="45720">
            <a:normAutofit fontScale="90000"/>
          </a:bodyPr>
          <a:lstStyle/>
          <a:p>
            <a:pPr>
              <a:defRPr/>
            </a:pPr>
            <a:r>
              <a:rPr lang="en-US" sz="4700" b="1" dirty="0" err="1" smtClean="0">
                <a:solidFill>
                  <a:schemeClr val="accent2">
                    <a:lumMod val="25000"/>
                  </a:schemeClr>
                </a:solidFill>
                <a:latin typeface=".VnAvant" pitchFamily="34" charset="0"/>
              </a:rPr>
              <a:t>Chó</a:t>
            </a:r>
            <a:r>
              <a:rPr lang="en-US" sz="4700" b="1" dirty="0" smtClean="0">
                <a:solidFill>
                  <a:schemeClr val="accent2">
                    <a:lumMod val="25000"/>
                  </a:schemeClr>
                </a:solidFill>
                <a:latin typeface=".VnAvant" pitchFamily="34" charset="0"/>
              </a:rPr>
              <a:t> </a:t>
            </a:r>
            <a:r>
              <a:rPr lang="en-US" sz="4700" b="1" dirty="0" err="1" smtClean="0">
                <a:solidFill>
                  <a:schemeClr val="accent2">
                    <a:lumMod val="25000"/>
                  </a:schemeClr>
                </a:solidFill>
                <a:latin typeface=".VnAvant" pitchFamily="34" charset="0"/>
              </a:rPr>
              <a:t>n</a:t>
            </a:r>
            <a:r>
              <a:rPr lang="en-US" sz="47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47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2531" name="Picture 4" descr="caon na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T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276600" y="304800"/>
            <a:ext cx="2286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VNI-Avo" pitchFamily="2" charset="0"/>
              </a:rPr>
              <a:t>cuû t</a:t>
            </a:r>
            <a:r>
              <a:rPr lang="en-US" sz="4800" b="1">
                <a:solidFill>
                  <a:srgbClr val="FF0000"/>
                </a:solidFill>
                <a:latin typeface="VNI-Avo" pitchFamily="2" charset="0"/>
              </a:rPr>
              <a:t>oûi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3646" name="Freeform 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Freeform 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8" name="Freeform 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9" name="Freeform 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0" name="Freeform 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1" name="Freeform 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2" name="Freeform 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Freeform 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4" name="Freeform 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55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56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57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58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3659" name="Freeform 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Freeform 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1" name="Freeform 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62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63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3640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1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2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3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4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5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6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3620" name="Freeform 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Freeform 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Freeform 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Freeform 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Freeform 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Freeform 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Freeform 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Freeform 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8" name="Freeform 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29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30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31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32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3633" name="Freeform 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4" name="Freeform 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5" name="Freeform 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36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37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3614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5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6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7" name="Picture 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8" name="Picture 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9" name="Picture 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oup 63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3594" name="Freeform 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Freeform 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Freeform 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Freeform 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Freeform 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Freeform 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Freeform 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Freeform 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Freeform 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03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04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05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06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3607" name="Freeform 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Freeform 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Freeform 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10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1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3588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89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90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91" name="Picture 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92" name="Picture 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93" name="Picture 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90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3568" name="Freeform 92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93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94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95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Freeform 96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Freeform 97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Freeform 98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Freeform 99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Freeform 100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577" name="Picture 10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78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79" name="Picture 10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80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3581" name="Freeform 105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Freeform 106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Freeform 107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584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85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10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356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4" name="Picture 1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5" name="Picture 1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6" name="Picture 1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7" name="Picture 1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76600" y="304800"/>
            <a:ext cx="28194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VNI-Avo" pitchFamily="2" charset="0"/>
              </a:rPr>
              <a:t>chuù s</a:t>
            </a:r>
            <a:r>
              <a:rPr lang="en-US" sz="4800" b="1">
                <a:solidFill>
                  <a:srgbClr val="FF3300"/>
                </a:solidFill>
                <a:latin typeface="VNI-Avo" pitchFamily="2" charset="0"/>
              </a:rPr>
              <a:t>oùi</a:t>
            </a:r>
          </a:p>
        </p:txBody>
      </p:sp>
      <p:pic>
        <p:nvPicPr>
          <p:cNvPr id="24579" name="Picture 2" descr="http://a9.vietbao.vn/images/vn901/vi-tinh/11164785-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62484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AB3DE"/>
              </a:gs>
              <a:gs pos="50000">
                <a:srgbClr val="00FFFF"/>
              </a:gs>
              <a:gs pos="100000">
                <a:srgbClr val="2AB3D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76200" y="1981200"/>
            <a:ext cx="8880475" cy="289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00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NI Chu truyen thong ly 8"/>
              </a:rPr>
              <a:t>Chúc mừng sức khỏe các thày cô và các em học sinh yêu quí 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vi-VN" sz="1800">
              <a:latin typeface="VN.Arial" pitchFamily="34" charset="0"/>
            </a:endParaRPr>
          </a:p>
        </p:txBody>
      </p:sp>
      <p:pic>
        <p:nvPicPr>
          <p:cNvPr id="65541" name="Picture 5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AILBR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AVL00189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AVL00190V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876800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 time="5"/>
              <a:end track="11" time="154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  <p:bldLst>
      <p:bldP spid="655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0198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806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baøi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cuõ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Vari"/>
            </a:endParaRPr>
          </a:p>
        </p:txBody>
      </p:sp>
      <p:pic>
        <p:nvPicPr>
          <p:cNvPr id="100359" name="Picture 7" descr="butterflies_flowers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33400"/>
            <a:ext cx="762000" cy="762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            oi</a:t>
            </a:r>
          </a:p>
          <a:p>
            <a:pPr eaLnBrk="1" hangingPunct="1">
              <a:buFontTx/>
              <a:buNone/>
            </a:pPr>
            <a:r>
              <a:rPr lang="en-US" sz="8000" b="1" smtClean="0">
                <a:latin typeface=".VnAvant" pitchFamily="34" charset="0"/>
              </a:rPr>
              <a:t>       ng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8000" b="1" smtClean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596063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</a:t>
            </a:r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-71438" y="4724400"/>
            <a:ext cx="5181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ngãi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8197" name="Picture 5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648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</a:t>
            </a:r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8000" b="1" dirty="0" smtClean="0">
              <a:latin typeface=".VnAvant" pitchFamily="34" charset="0"/>
            </a:endParaRPr>
          </a:p>
        </p:txBody>
      </p:sp>
      <p:pic>
        <p:nvPicPr>
          <p:cNvPr id="9221" name="Picture 5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2139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638800" y="304800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¸i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71438" y="4724400"/>
            <a:ext cx="5181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ngãi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20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067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           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               </a:t>
            </a:r>
            <a:r>
              <a:rPr lang="en-US" sz="6600" b="1" dirty="0" err="1" smtClean="0">
                <a:solidFill>
                  <a:srgbClr val="0000FF"/>
                </a:solidFill>
                <a:latin typeface=".VnAvant" pitchFamily="34" charset="0"/>
              </a:rPr>
              <a:t>ai</a:t>
            </a:r>
            <a:endParaRPr lang="en-US" sz="6600" b="1" dirty="0" smtClean="0">
              <a:solidFill>
                <a:srgbClr val="0000FF"/>
              </a:solidFill>
              <a:latin typeface=".VnAvant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6600" b="1" dirty="0" err="1" smtClean="0">
                <a:latin typeface=".VnAvant" pitchFamily="34" charset="0"/>
              </a:rPr>
              <a:t>ng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r>
              <a:rPr lang="en-US" sz="6600" b="1" dirty="0" smtClean="0">
                <a:solidFill>
                  <a:schemeClr val="tx2"/>
                </a:solidFill>
                <a:latin typeface=".VnAvant" pitchFamily="34" charset="0"/>
              </a:rPr>
              <a:t>              </a:t>
            </a:r>
            <a:r>
              <a:rPr lang="en-US" sz="6600" b="1" dirty="0" err="1" smtClean="0">
                <a:solidFill>
                  <a:schemeClr val="tx2"/>
                </a:solidFill>
                <a:latin typeface=".VnAvant" pitchFamily="34" charset="0"/>
              </a:rPr>
              <a:t>g</a:t>
            </a:r>
            <a:r>
              <a:rPr lang="en-US" sz="6600" b="1" dirty="0" err="1" smtClean="0">
                <a:solidFill>
                  <a:srgbClr val="0000FF"/>
                </a:solidFill>
                <a:latin typeface=".VnAvant" pitchFamily="34" charset="0"/>
              </a:rPr>
              <a:t>¸i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latin typeface=".VnAvant" pitchFamily="34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6600" b="1" dirty="0" smtClean="0">
              <a:solidFill>
                <a:schemeClr val="tx2"/>
              </a:solidFill>
              <a:latin typeface=".VnAvant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6600" b="1" dirty="0" smtClean="0">
              <a:solidFill>
                <a:schemeClr val="tx2"/>
              </a:solidFill>
              <a:latin typeface=".VnAvant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600" b="1" dirty="0" err="1" smtClean="0">
                <a:latin typeface=".VnAvant" pitchFamily="34" charset="0"/>
              </a:rPr>
              <a:t>nh</a:t>
            </a:r>
            <a:r>
              <a:rPr lang="en-US" sz="6600" b="1" dirty="0" smtClean="0">
                <a:latin typeface=".VnAvant" pitchFamily="34" charset="0"/>
              </a:rPr>
              <a:t>µ </a:t>
            </a:r>
            <a:r>
              <a:rPr lang="en-US" sz="6600" b="1" dirty="0" err="1" smtClean="0">
                <a:latin typeface=".VnAvant" pitchFamily="34" charset="0"/>
              </a:rPr>
              <a:t>ngãi</a:t>
            </a:r>
            <a:r>
              <a:rPr lang="en-US" sz="6600" b="1" dirty="0" smtClean="0">
                <a:latin typeface=".VnAvant" pitchFamily="34" charset="0"/>
              </a:rPr>
              <a:t>        </a:t>
            </a:r>
            <a:r>
              <a:rPr lang="en-US" sz="6600" b="1" dirty="0" err="1" smtClean="0">
                <a:latin typeface=".VnAvant" pitchFamily="34" charset="0"/>
              </a:rPr>
              <a:t>bÐ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g¸i</a:t>
            </a:r>
            <a:endParaRPr lang="en-US" sz="6600" b="1" dirty="0" smtClean="0">
              <a:latin typeface=".VnAvant" pitchFamily="34" charset="0"/>
            </a:endParaRPr>
          </a:p>
        </p:txBody>
      </p:sp>
      <p:pic>
        <p:nvPicPr>
          <p:cNvPr id="11269" name="Picture 11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4290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348038"/>
            <a:ext cx="1390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145</Words>
  <Application>Microsoft Office PowerPoint</Application>
  <PresentationFormat>On-screen Show (4:3)</PresentationFormat>
  <Paragraphs>53</Paragraphs>
  <Slides>24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Clip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 </vt:lpstr>
      <vt:lpstr>Slide 8</vt:lpstr>
      <vt:lpstr>Slide 9</vt:lpstr>
      <vt:lpstr>Slide 10</vt:lpstr>
      <vt:lpstr>Slide 11</vt:lpstr>
      <vt:lpstr>ngµ voi</vt:lpstr>
      <vt:lpstr>Slide 13</vt:lpstr>
      <vt:lpstr>Slide 14</vt:lpstr>
      <vt:lpstr>   </vt:lpstr>
      <vt:lpstr> </vt:lpstr>
      <vt:lpstr>Slide 17</vt:lpstr>
      <vt:lpstr>Slide 18</vt:lpstr>
      <vt:lpstr>Slide 19</vt:lpstr>
      <vt:lpstr>Slide 20</vt:lpstr>
      <vt:lpstr>Chó nai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Nhu Huy</cp:lastModifiedBy>
  <cp:revision>10</cp:revision>
  <dcterms:created xsi:type="dcterms:W3CDTF">2006-08-16T00:00:00Z</dcterms:created>
  <dcterms:modified xsi:type="dcterms:W3CDTF">2016-10-16T03:17:55Z</dcterms:modified>
</cp:coreProperties>
</file>